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12192000" cy="68580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>
      <p:cViewPr varScale="1">
        <p:scale>
          <a:sx n="124" d="100"/>
          <a:sy n="124" d="100"/>
        </p:scale>
        <p:origin x="640" y="16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914400" y="2125980"/>
            <a:ext cx="103632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828800" y="3840480"/>
            <a:ext cx="85344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1/25/23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1/25/23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609600" y="1577340"/>
            <a:ext cx="530352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6278880" y="1577340"/>
            <a:ext cx="530352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1/25/23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1/25/23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1/25/23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09600" y="274320"/>
            <a:ext cx="10972800" cy="1097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09600" y="1577340"/>
            <a:ext cx="1097280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145280" y="6377940"/>
            <a:ext cx="390144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609600" y="6377940"/>
            <a:ext cx="280416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1/25/23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778240" y="6377940"/>
            <a:ext cx="280416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8529254"/>
              </p:ext>
            </p:extLst>
          </p:nvPr>
        </p:nvGraphicFramePr>
        <p:xfrm>
          <a:off x="1219200" y="838200"/>
          <a:ext cx="10143261" cy="446468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37970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5182156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2209799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533400">
                <a:tc>
                  <a:txBody>
                    <a:bodyPr/>
                    <a:lstStyle/>
                    <a:p>
                      <a:pPr marR="91440" algn="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Protein</a:t>
                      </a:r>
                      <a:r>
                        <a:rPr sz="1500" b="1" spc="-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Name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Function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73685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Unique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227965">
                        <a:lnSpc>
                          <a:spcPts val="1914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Peptides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Average</a:t>
                      </a:r>
                      <a:r>
                        <a:rPr sz="1500" b="1" spc="-5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Relative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ts val="1914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Abundances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000000"/>
                      </a:solidFill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27660">
                <a:tc>
                  <a:txBody>
                    <a:bodyPr/>
                    <a:lstStyle/>
                    <a:p>
                      <a:pPr marL="476884">
                        <a:lnSpc>
                          <a:spcPts val="1825"/>
                        </a:lnSpc>
                      </a:pP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Ccc1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50165" algn="ct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Manganese</a:t>
                      </a:r>
                      <a:r>
                        <a:rPr sz="1500" b="1" spc="-7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transporter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6/7/6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1306066.1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27025">
                <a:tc>
                  <a:txBody>
                    <a:bodyPr/>
                    <a:lstStyle/>
                    <a:p>
                      <a:pPr marL="482600">
                        <a:lnSpc>
                          <a:spcPts val="1825"/>
                        </a:lnSpc>
                      </a:pP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Htb1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50165" algn="ct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Histone</a:t>
                      </a:r>
                      <a:r>
                        <a:rPr sz="1500" b="1" spc="-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2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H2B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7/7/7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780092.3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28295">
                <a:tc>
                  <a:txBody>
                    <a:bodyPr/>
                    <a:lstStyle/>
                    <a:p>
                      <a:pPr marL="213995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Orf19.4959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50165"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DNA-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binding</a:t>
                      </a:r>
                      <a:r>
                        <a:rPr sz="1500" b="1" spc="-6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transcription</a:t>
                      </a:r>
                      <a:r>
                        <a:rPr sz="1500" b="1" spc="-5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factor</a:t>
                      </a:r>
                      <a:r>
                        <a:rPr sz="1500" b="1" spc="-5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activity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13/13/13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684282.6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27660">
                <a:tc>
                  <a:txBody>
                    <a:bodyPr/>
                    <a:lstStyle/>
                    <a:p>
                      <a:pPr marL="436880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Rpl8b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50165" algn="ct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Ribosomal</a:t>
                      </a:r>
                      <a:r>
                        <a:rPr sz="1500" b="1" spc="-7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protein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7/6/7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144551.9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327660">
                <a:tc>
                  <a:txBody>
                    <a:bodyPr/>
                    <a:lstStyle/>
                    <a:p>
                      <a:pPr marL="482600">
                        <a:lnSpc>
                          <a:spcPts val="1825"/>
                        </a:lnSpc>
                      </a:pP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Apl2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00965" algn="ct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clathrin</a:t>
                      </a:r>
                      <a:r>
                        <a:rPr sz="1500" b="1" spc="-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binding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3/4/3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117172.1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27025">
                <a:tc>
                  <a:txBody>
                    <a:bodyPr/>
                    <a:lstStyle/>
                    <a:p>
                      <a:pPr marL="487680">
                        <a:lnSpc>
                          <a:spcPts val="1825"/>
                        </a:lnSpc>
                      </a:pP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Rfa1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50165" algn="ctr">
                        <a:lnSpc>
                          <a:spcPts val="1825"/>
                        </a:lnSpc>
                      </a:pP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DNA</a:t>
                      </a:r>
                      <a:r>
                        <a:rPr sz="1500" b="1" spc="-9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replication</a:t>
                      </a:r>
                      <a:r>
                        <a:rPr sz="1500" b="1" spc="-2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factor</a:t>
                      </a:r>
                      <a:r>
                        <a:rPr sz="1500" b="1" spc="-9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2/3/2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109968.4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327660">
                <a:tc>
                  <a:txBody>
                    <a:bodyPr/>
                    <a:lstStyle/>
                    <a:p>
                      <a:pPr marL="50165" algn="ctr">
                        <a:lnSpc>
                          <a:spcPts val="1825"/>
                        </a:lnSpc>
                      </a:pP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Por1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49530" algn="ct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Mitochondrial</a:t>
                      </a:r>
                      <a:r>
                        <a:rPr sz="1500" b="1" spc="-6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outer</a:t>
                      </a:r>
                      <a:r>
                        <a:rPr sz="1500" b="1" spc="-6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membrane</a:t>
                      </a:r>
                      <a:r>
                        <a:rPr sz="1500" b="1" spc="-6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porin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4/5/4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103830.2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328295">
                <a:tc>
                  <a:txBody>
                    <a:bodyPr/>
                    <a:lstStyle/>
                    <a:p>
                      <a:pPr marL="213995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Orf19.2489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49530" algn="ct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Putative</a:t>
                      </a:r>
                      <a:r>
                        <a:rPr sz="1500" b="1" spc="-6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karyopherin</a:t>
                      </a:r>
                      <a:r>
                        <a:rPr sz="1500" b="1" spc="-6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beta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5/4/7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101024.0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327660">
                <a:tc>
                  <a:txBody>
                    <a:bodyPr/>
                    <a:lstStyle/>
                    <a:p>
                      <a:pPr marR="80010" algn="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Orf19.3572.3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49530" algn="ct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Ribosomal</a:t>
                      </a:r>
                      <a:r>
                        <a:rPr sz="1500" b="1" spc="-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60S</a:t>
                      </a:r>
                      <a:r>
                        <a:rPr sz="1500" b="1" spc="-4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subunit</a:t>
                      </a:r>
                      <a:r>
                        <a:rPr sz="1500" b="1" spc="-4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protein</a:t>
                      </a:r>
                      <a:r>
                        <a:rPr sz="1500" b="1" spc="-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L31B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4/4/4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98881.9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327025">
                <a:tc>
                  <a:txBody>
                    <a:bodyPr/>
                    <a:lstStyle/>
                    <a:p>
                      <a:pPr marL="49530" algn="ctr">
                        <a:lnSpc>
                          <a:spcPts val="1825"/>
                        </a:lnSpc>
                      </a:pP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Tkl1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49530" algn="ctr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Putative</a:t>
                      </a:r>
                      <a:r>
                        <a:rPr sz="1500" b="1" spc="-5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transketolase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3/3/3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96818.9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  <a:tr h="327660">
                <a:tc>
                  <a:txBody>
                    <a:bodyPr/>
                    <a:lstStyle/>
                    <a:p>
                      <a:pPr marL="213995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Orf19.1772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59079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Unknown</a:t>
                      </a:r>
                      <a:r>
                        <a:rPr sz="1500" b="1" spc="-4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 err="1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function,Ortholog</a:t>
                      </a:r>
                      <a:r>
                        <a:rPr sz="1500" b="1" spc="-4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of</a:t>
                      </a:r>
                      <a:r>
                        <a:rPr sz="1500" b="1" spc="-4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S.</a:t>
                      </a:r>
                      <a:r>
                        <a:rPr sz="1500" b="1" spc="-3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cerevisiae</a:t>
                      </a:r>
                      <a:r>
                        <a:rPr sz="1500" b="1" spc="-4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:</a:t>
                      </a:r>
                      <a:r>
                        <a:rPr sz="1500" b="1" spc="-4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2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Mrx1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1/1/1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＜10，000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1"/>
                  </a:ext>
                </a:extLst>
              </a:tr>
              <a:tr h="327660">
                <a:tc>
                  <a:txBody>
                    <a:bodyPr/>
                    <a:lstStyle/>
                    <a:p>
                      <a:pPr marL="213995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Orf19.2265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000000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18745">
                        <a:lnSpc>
                          <a:spcPts val="1825"/>
                        </a:lnSpc>
                      </a:pP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Component</a:t>
                      </a:r>
                      <a:r>
                        <a:rPr sz="1500" b="1" spc="-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of</a:t>
                      </a:r>
                      <a:r>
                        <a:rPr sz="1500" b="1" spc="-4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the</a:t>
                      </a:r>
                      <a:r>
                        <a:rPr sz="1500" b="1" spc="-4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RSC</a:t>
                      </a:r>
                      <a:r>
                        <a:rPr sz="1500" b="1" spc="-4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chromatin</a:t>
                      </a:r>
                      <a:r>
                        <a:rPr sz="1500" b="1" spc="-45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remodeling</a:t>
                      </a:r>
                      <a:r>
                        <a:rPr sz="1500" b="1" spc="-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complex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000000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43180"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1/2/1</a:t>
                      </a:r>
                      <a:endParaRPr sz="1500" b="1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000000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R="43180" algn="ctr">
                        <a:lnSpc>
                          <a:spcPts val="1825"/>
                        </a:lnSpc>
                      </a:pPr>
                      <a:r>
                        <a:rPr sz="1500" b="1" spc="-1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＜10，000</a:t>
                      </a:r>
                      <a:endParaRPr sz="1500" b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000000"/>
                      </a:solidFill>
                      <a:prstDash val="soli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12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Words>91</Words>
  <Application>Microsoft Macintosh PowerPoint</Application>
  <PresentationFormat>宽屏</PresentationFormat>
  <Paragraphs>54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2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演示文稿</vt:lpstr>
    </vt:vector>
  </TitlesOfParts>
  <Company/>
  <LinksUpToDate>false</LinksUpToDate>
  <SharedDoc>false</SharedDoc>
  <HyperlinksChanged>false</HyperlinksChanged>
  <AppVersion>15.0038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description/>
  <cp:lastModifiedBy>Microsoft Office 用户</cp:lastModifiedBy>
  <cp:revision>3</cp:revision>
  <dcterms:created xsi:type="dcterms:W3CDTF">2023-01-13T07:17:09Z</dcterms:created>
  <dcterms:modified xsi:type="dcterms:W3CDTF">2023-01-25T10:09:24Z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2022-12-08T00:00:00Z</vt:filetime>
  </property>
  <property fmtid="{D5CDD505-2E9C-101B-9397-08002B2CF9AE}" pid="3" name="Creator">
    <vt:lpwstr>WPS 演示</vt:lpwstr>
  </property>
  <property fmtid="{D5CDD505-2E9C-101B-9397-08002B2CF9AE}" pid="4" name="LastSaved">
    <vt:filetime>2023-01-13T00:00:00Z</vt:filetime>
  </property>
  <property fmtid="{D5CDD505-2E9C-101B-9397-08002B2CF9AE}" pid="5" name="SourceModified">
    <vt:lpwstr>D:20221208172516+09'25'</vt:lpwstr>
  </property>
</Properties>
</file>