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640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1/25/23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29254"/>
              </p:ext>
            </p:extLst>
          </p:nvPr>
        </p:nvGraphicFramePr>
        <p:xfrm>
          <a:off x="1219200" y="838200"/>
          <a:ext cx="10143261" cy="4464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97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821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97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R="91440" algn="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Unique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27965">
                        <a:lnSpc>
                          <a:spcPts val="1914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Peptides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</a:t>
                      </a:r>
                      <a:r>
                        <a:rPr sz="1500" b="1" spc="-5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ts val="1914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Abundances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476884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Manganese</a:t>
                      </a:r>
                      <a:r>
                        <a:rPr sz="1500" b="1" spc="-7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transporter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6/7/6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1306066.1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7025">
                <a:tc>
                  <a:txBody>
                    <a:bodyPr/>
                    <a:lstStyle/>
                    <a:p>
                      <a:pPr marL="482600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Htb1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Histone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2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H2B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7/7/7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780092.3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8295">
                <a:tc>
                  <a:txBody>
                    <a:bodyPr/>
                    <a:lstStyle/>
                    <a:p>
                      <a:pPr marL="213995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Orf19.4959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DNA-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binding</a:t>
                      </a:r>
                      <a:r>
                        <a:rPr sz="1500" b="1" spc="-6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</a:t>
                      </a:r>
                      <a:r>
                        <a:rPr sz="1500" b="1" spc="-5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</a:t>
                      </a:r>
                      <a:r>
                        <a:rPr sz="1500" b="1" spc="-5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13/13/13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684282.6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436880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Rpl8b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Ribosomal</a:t>
                      </a:r>
                      <a:r>
                        <a:rPr sz="1500" b="1" spc="-7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7/6/7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144551.9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482600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Apl2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0965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clathrin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binding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3/4/3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117172.1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7025">
                <a:tc>
                  <a:txBody>
                    <a:bodyPr/>
                    <a:lstStyle/>
                    <a:p>
                      <a:pPr marL="487680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Rfa1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</a:t>
                      </a:r>
                      <a:r>
                        <a:rPr sz="1500" b="1" spc="-9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replication</a:t>
                      </a:r>
                      <a:r>
                        <a:rPr sz="1500" b="1" spc="-2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</a:t>
                      </a:r>
                      <a:r>
                        <a:rPr sz="1500" b="1" spc="-9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2/3/2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109968.4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50165" algn="ctr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Mitochondrial</a:t>
                      </a:r>
                      <a:r>
                        <a:rPr sz="1500" b="1" spc="-6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outer</a:t>
                      </a:r>
                      <a:r>
                        <a:rPr sz="1500" b="1" spc="-6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membrane</a:t>
                      </a:r>
                      <a:r>
                        <a:rPr sz="1500" b="1" spc="-6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porin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4/5/4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103830.2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8295">
                <a:tc>
                  <a:txBody>
                    <a:bodyPr/>
                    <a:lstStyle/>
                    <a:p>
                      <a:pPr marL="213995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Orf19.2489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Putative</a:t>
                      </a:r>
                      <a:r>
                        <a:rPr sz="1500" b="1" spc="-6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karyopherin</a:t>
                      </a:r>
                      <a:r>
                        <a:rPr sz="1500" b="1" spc="-6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5/4/7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101024.0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R="80010" algn="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Orf19.3572.3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Ribosomal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60S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subunit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L31B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4/4/4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98881.9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7025">
                <a:tc>
                  <a:txBody>
                    <a:bodyPr/>
                    <a:lstStyle/>
                    <a:p>
                      <a:pPr marL="49530" algn="ctr">
                        <a:lnSpc>
                          <a:spcPts val="1825"/>
                        </a:lnSpc>
                      </a:pP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Tkl1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Putative</a:t>
                      </a:r>
                      <a:r>
                        <a:rPr sz="1500" b="1" spc="-5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transketolase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3/3/3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96818.9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213995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Orf19.1772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9079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  <a:r>
                        <a:rPr sz="1500" b="1" spc="-4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function,Ortholog</a:t>
                      </a:r>
                      <a:r>
                        <a:rPr sz="1500" b="1" spc="-4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sz="1500" b="1" spc="-4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S.</a:t>
                      </a:r>
                      <a:r>
                        <a:rPr sz="1500" b="1" spc="-3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cerevisiae</a:t>
                      </a:r>
                      <a:r>
                        <a:rPr sz="1500" b="1" spc="-4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sz="1500" b="1" spc="-4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2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Mrx1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1/1/1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＜10，000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marL="213995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Orf19.2265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8745">
                        <a:lnSpc>
                          <a:spcPts val="1825"/>
                        </a:lnSpc>
                      </a:pP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RSC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chromatin</a:t>
                      </a:r>
                      <a:r>
                        <a:rPr sz="1500" b="1" spc="-45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remodeling</a:t>
                      </a:r>
                      <a:r>
                        <a:rPr sz="1500" b="1" spc="-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complex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1/2/1</a:t>
                      </a:r>
                      <a:endParaRPr sz="15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43180" algn="ctr">
                        <a:lnSpc>
                          <a:spcPts val="1825"/>
                        </a:lnSpc>
                      </a:pPr>
                      <a:r>
                        <a:rPr sz="1500" b="1" spc="-1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＜10，000</a:t>
                      </a:r>
                      <a:endParaRPr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91</Words>
  <Application>Microsoft Macintosh PowerPoint</Application>
  <PresentationFormat>宽屏</PresentationFormat>
  <Paragraphs>54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description/>
  <cp:lastModifiedBy>Microsoft Office 用户</cp:lastModifiedBy>
  <cp:revision>3</cp:revision>
  <dcterms:created xsi:type="dcterms:W3CDTF">2023-01-13T07:17:09Z</dcterms:created>
  <dcterms:modified xsi:type="dcterms:W3CDTF">2023-01-25T10:09:24Z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2022-12-08T00:00:00Z</vt:filetime>
  </property>
  <property fmtid="{D5CDD505-2E9C-101B-9397-08002B2CF9AE}" pid="3" name="Creator">
    <vt:lpwstr>WPS 演示</vt:lpwstr>
  </property>
  <property fmtid="{D5CDD505-2E9C-101B-9397-08002B2CF9AE}" pid="4" name="LastSaved">
    <vt:filetime>2023-01-13T00:00:00Z</vt:filetime>
  </property>
  <property fmtid="{D5CDD505-2E9C-101B-9397-08002B2CF9AE}" pid="5" name="SourceModified">
    <vt:lpwstr>D:20221208172516+09'25'</vt:lpwstr>
  </property>
</Properties>
</file>